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8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4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765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251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30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93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758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164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550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86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841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76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34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ACE12-90AA-4F67-A149-5A2BF6DDBA3B}" type="datetimeFigureOut">
              <a:rPr lang="ru-RU" smtClean="0"/>
              <a:t>11.09.2015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F303A-F1AD-43B8-87CE-EE8AB1D6A8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05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gif"/><Relationship Id="rId7" Type="http://schemas.openxmlformats.org/officeDocument/2006/relationships/image" Target="../media/image27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g"/><Relationship Id="rId9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accent6">
                <a:lumMod val="40000"/>
                <a:lumOff val="60000"/>
              </a:schemeClr>
            </a:gs>
            <a:gs pos="63000">
              <a:schemeClr val="accent6">
                <a:lumMod val="75000"/>
              </a:schemeClr>
            </a:gs>
            <a:gs pos="100000">
              <a:srgbClr val="188C08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56" y="1328350"/>
            <a:ext cx="8444583" cy="53937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35017" y="102851"/>
            <a:ext cx="122791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Специальное предложение </a:t>
            </a:r>
            <a:r>
              <a:rPr lang="ru-RU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для </a:t>
            </a:r>
            <a:r>
              <a:rPr lang="ru-RU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К</a:t>
            </a:r>
            <a:r>
              <a:rPr lang="ru-RU" sz="3200" b="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рыма</a:t>
            </a:r>
          </a:p>
          <a:p>
            <a:pPr algn="ctr"/>
            <a:r>
              <a:rPr lang="ru-RU" sz="3200" b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Клумбы и фонтаны </a:t>
            </a:r>
            <a:r>
              <a:rPr lang="ru-RU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из искусственного камня</a:t>
            </a:r>
            <a:endParaRPr lang="ru-RU" sz="3200" b="1" dirty="0">
              <a:solidFill>
                <a:schemeClr val="accent5">
                  <a:lumMod val="20000"/>
                  <a:lumOff val="8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4642" y="17546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97042" y="19070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552" y="3246104"/>
            <a:ext cx="182896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70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Полноразмерные фонтаны</a:t>
            </a:r>
            <a:endParaRPr lang="ru-RU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95" y="671699"/>
            <a:ext cx="9287810" cy="590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48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173"/>
            <a:ext cx="6442364" cy="464149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64" y="2943709"/>
            <a:ext cx="5749635" cy="391429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65513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11430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Благоустройство – наша профессия!</a:t>
            </a:r>
            <a:endParaRPr lang="ru-RU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04" y="581891"/>
            <a:ext cx="4386952" cy="247303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509" y="1818409"/>
            <a:ext cx="2154382" cy="2154382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965" y="2656445"/>
            <a:ext cx="1945391" cy="12324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31" y="732559"/>
            <a:ext cx="1688568" cy="21716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06" y="1999795"/>
            <a:ext cx="3386511" cy="36264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09" y="3103267"/>
            <a:ext cx="4770783" cy="357808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1" y="3888917"/>
            <a:ext cx="1833473" cy="296908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543" y="732559"/>
            <a:ext cx="2856345" cy="214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96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Специальное предложение для покупателей из Крыма!</a:t>
            </a:r>
          </a:p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Скидка на изделия и услуги 20% до конца 2015 года!</a:t>
            </a:r>
            <a:endParaRPr lang="ru-RU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872836"/>
            <a:ext cx="12192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Наша производственная база находится в Московской области</a:t>
            </a:r>
          </a:p>
          <a:p>
            <a:pPr algn="ctr"/>
            <a:r>
              <a:rPr lang="ru-RU" dirty="0" smtClean="0"/>
              <a:t>Варианты сотрудничества</a:t>
            </a:r>
          </a:p>
          <a:p>
            <a:pPr algn="ctr"/>
            <a:endParaRPr lang="ru-RU" dirty="0"/>
          </a:p>
          <a:p>
            <a:pPr marL="342900" indent="-342900" algn="ctr">
              <a:buAutoNum type="arabicParenR"/>
            </a:pPr>
            <a:r>
              <a:rPr lang="ru-RU" dirty="0" smtClean="0"/>
              <a:t>Вы заказываете у нас только детали и собираете изделия своими силами (прилагается подробная инструкция);</a:t>
            </a:r>
          </a:p>
          <a:p>
            <a:pPr marL="342900" indent="-342900" algn="ctr">
              <a:buAutoNum type="arabicParenR"/>
            </a:pPr>
            <a:r>
              <a:rPr lang="ru-RU" dirty="0" smtClean="0"/>
              <a:t>Вы заказываете у нас изделия и монтаж</a:t>
            </a:r>
          </a:p>
          <a:p>
            <a:pPr marL="342900" indent="-342900" algn="ctr">
              <a:buAutoNum type="arabicParenR"/>
            </a:pPr>
            <a:endParaRPr lang="ru-RU" dirty="0"/>
          </a:p>
          <a:p>
            <a:pPr algn="ctr"/>
            <a:r>
              <a:rPr lang="ru-RU" dirty="0" smtClean="0"/>
              <a:t>Помимо услуг по монтажу мы готовы оказать сопутствующие услуги по мощению, реставрации и ремонту изделий из искусственного камня –памятников, фасадов зданий, интерьеров, набережных и т.п.</a:t>
            </a:r>
          </a:p>
          <a:p>
            <a:pPr algn="ctr"/>
            <a:endParaRPr lang="ru-RU" dirty="0"/>
          </a:p>
          <a:p>
            <a:pPr algn="ctr"/>
            <a:r>
              <a:rPr lang="ru-RU" dirty="0" smtClean="0"/>
              <a:t>При достаточном объеме заказа мы может развернуть мобильный цех по изготовлению искусственного камня на территории заказчика. Это позволит существенно снизить затраты на транспортные услуги и конечную цену изделий!</a:t>
            </a:r>
          </a:p>
          <a:p>
            <a:pPr algn="ctr"/>
            <a:endParaRPr lang="ru-RU" dirty="0"/>
          </a:p>
          <a:p>
            <a:pPr algn="ctr"/>
            <a:r>
              <a:rPr lang="ru-RU" dirty="0" smtClean="0"/>
              <a:t>Мы любим Крым и открыты к любым формам сотрудничества!</a:t>
            </a:r>
          </a:p>
          <a:p>
            <a:pPr marL="342900" indent="-342900" algn="ctr">
              <a:buAutoNum type="arabicParenR"/>
            </a:pPr>
            <a:endParaRPr lang="ru-RU" dirty="0"/>
          </a:p>
          <a:p>
            <a:pPr marL="342900" indent="-342900" algn="ctr">
              <a:buAutoNum type="arabicParenR"/>
            </a:pP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904509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Наши реквизиты:</a:t>
            </a:r>
          </a:p>
          <a:p>
            <a:r>
              <a:rPr lang="ru-RU" dirty="0" smtClean="0"/>
              <a:t>ИП Москалев, ИНН 773703824402 </a:t>
            </a:r>
          </a:p>
          <a:p>
            <a:r>
              <a:rPr lang="ru-RU" dirty="0" smtClean="0"/>
              <a:t>Наш адрес: 141313, Московская область, город Сергиев Посад, улица </a:t>
            </a:r>
            <a:r>
              <a:rPr lang="ru-RU" dirty="0" err="1" smtClean="0"/>
              <a:t>Симоненкова</a:t>
            </a:r>
            <a:r>
              <a:rPr lang="ru-RU" dirty="0" smtClean="0"/>
              <a:t>, дом 2</a:t>
            </a:r>
          </a:p>
          <a:p>
            <a:r>
              <a:rPr lang="ru-RU" dirty="0" smtClean="0"/>
              <a:t>Телефоны: 8 (926) 925-55-57, 8(926) 526-49-70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49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2347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Вас приветствует творческий коллектив архитектурно-реставрационной мастерской «Посад 2000»!</a:t>
            </a:r>
            <a:endParaRPr lang="ru-RU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4970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Comic Sans MS" panose="030F0702030302020204" pitchFamily="66" charset="0"/>
              </a:rPr>
              <a:t>Уже много лет мы занимаемся производством и реставрацией изделий из искусственного камня, а также благоустройством территорий. Предлагаем Вашему вниманию нашу разработку – кластерную систему «Трилистник».</a:t>
            </a:r>
          </a:p>
          <a:p>
            <a:endParaRPr lang="ru-RU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1828805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Comic Sans MS" panose="030F0702030302020204" pitchFamily="66" charset="0"/>
              </a:rPr>
              <a:t>Что такое кластерная система «Трилистник»?</a:t>
            </a:r>
            <a:endParaRPr lang="ru-RU" sz="2000" b="1" dirty="0">
              <a:latin typeface="Comic Sans MS" panose="030F0702030302020204" pitchFamily="66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761" y="4241219"/>
            <a:ext cx="8694285" cy="2228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342515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Comic Sans MS" panose="030F0702030302020204" pitchFamily="66" charset="0"/>
              </a:rPr>
              <a:t>Кластерная система «Трилистник» это технология изготовления </a:t>
            </a:r>
            <a:r>
              <a:rPr lang="ru-RU" dirty="0" err="1" smtClean="0">
                <a:latin typeface="Comic Sans MS" panose="030F0702030302020204" pitchFamily="66" charset="0"/>
              </a:rPr>
              <a:t>МАФов</a:t>
            </a:r>
            <a:r>
              <a:rPr lang="ru-RU" dirty="0" smtClean="0">
                <a:latin typeface="Comic Sans MS" panose="030F0702030302020204" pitchFamily="66" charset="0"/>
              </a:rPr>
              <a:t> - малых архитектурных форм (клумб, фонтанов, цветочников и т.п.). В ее основе лежат несколько десятков типовых деталей, сделанных из архитектурного бетона. Из этих деталей, подобно конструктору, собираются </a:t>
            </a:r>
            <a:r>
              <a:rPr lang="ru-RU" dirty="0" err="1" smtClean="0">
                <a:latin typeface="Comic Sans MS" panose="030F0702030302020204" pitchFamily="66" charset="0"/>
              </a:rPr>
              <a:t>фонтанно-клумбные</a:t>
            </a:r>
            <a:r>
              <a:rPr lang="ru-RU" dirty="0" smtClean="0">
                <a:latin typeface="Comic Sans MS" panose="030F0702030302020204" pitchFamily="66" charset="0"/>
              </a:rPr>
              <a:t> комплексы – от маленьких, площадью менее 1 м2 до крупных, многоуровневых площадью сотни квадратных метров.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673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0" y="2536448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ru-RU" sz="2000" b="1" dirty="0">
                <a:solidFill>
                  <a:srgbClr val="002060"/>
                </a:solidFill>
                <a:latin typeface="Comic Sans MS" panose="030F0702030302020204" pitchFamily="66" charset="0"/>
              </a:rPr>
              <a:t>Наша разработка </a:t>
            </a:r>
            <a:r>
              <a:rPr lang="ru-RU" dirty="0">
                <a:latin typeface="Comic Sans MS" panose="030F0702030302020204" pitchFamily="66" charset="0"/>
              </a:rPr>
              <a:t>- </a:t>
            </a:r>
            <a:r>
              <a:rPr lang="ru-RU" b="1" dirty="0">
                <a:latin typeface="Comic Sans MS" panose="030F0702030302020204" pitchFamily="66" charset="0"/>
              </a:rPr>
              <a:t>клумбы и фонтаны кластерного типа, изготовление и установка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dirty="0">
              <a:latin typeface="Comic Sans MS" panose="030F0702030302020204" pitchFamily="66" charset="0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ru-RU" b="1" dirty="0">
                <a:latin typeface="Comic Sans MS" panose="030F0702030302020204" pitchFamily="66" charset="0"/>
              </a:rPr>
              <a:t>Работы по производству и реставрации изделий из искусственного камня, благоустройству территорий</a:t>
            </a:r>
          </a:p>
        </p:txBody>
      </p:sp>
    </p:spTree>
    <p:extLst>
      <p:ext uri="{BB962C8B-B14F-4D97-AF65-F5344CB8AC3E}">
        <p14:creationId xmlns:p14="http://schemas.microsoft.com/office/powerpoint/2010/main" val="405909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508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Один из простейших вариантов </a:t>
            </a:r>
            <a:r>
              <a:rPr lang="ru-RU" b="1" dirty="0" err="1" smtClean="0">
                <a:solidFill>
                  <a:srgbClr val="FF0000"/>
                </a:solidFill>
                <a:latin typeface="Comic Sans MS" panose="030F0702030302020204" pitchFamily="66" charset="0"/>
              </a:rPr>
              <a:t>клумбно</a:t>
            </a:r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-фонтанного комплекса</a:t>
            </a:r>
            <a:endParaRPr lang="ru-RU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3" y="713742"/>
            <a:ext cx="5891648" cy="34443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08" y="3253264"/>
            <a:ext cx="5991223" cy="35025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3263" y="4374573"/>
            <a:ext cx="57383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Фонтан замкнутого цикла с клумбой «Трилистник»</a:t>
            </a:r>
          </a:p>
          <a:p>
            <a:r>
              <a:rPr lang="ru-RU" dirty="0" smtClean="0"/>
              <a:t>Состоит из 170 деталей</a:t>
            </a:r>
          </a:p>
          <a:p>
            <a:r>
              <a:rPr lang="ru-RU" dirty="0" smtClean="0"/>
              <a:t>Общая масса около 350 кг</a:t>
            </a:r>
          </a:p>
          <a:p>
            <a:r>
              <a:rPr lang="ru-RU" dirty="0" smtClean="0"/>
              <a:t>Не требует подключения к водопроводу</a:t>
            </a:r>
          </a:p>
          <a:p>
            <a:r>
              <a:rPr lang="ru-RU" dirty="0" smtClean="0"/>
              <a:t>Ресурс герметичности фонтанной чаши не менее 10 лет</a:t>
            </a:r>
          </a:p>
          <a:p>
            <a:r>
              <a:rPr lang="ru-RU" dirty="0" smtClean="0"/>
              <a:t>Не требует обслуживания</a:t>
            </a:r>
          </a:p>
          <a:p>
            <a:r>
              <a:rPr lang="ru-RU" dirty="0" smtClean="0"/>
              <a:t>Мощность насоса всего 30 ватт</a:t>
            </a:r>
          </a:p>
          <a:p>
            <a:r>
              <a:rPr lang="ru-RU" dirty="0" smtClean="0"/>
              <a:t>Легко демонтируется в случае необходимости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6985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7" y="145473"/>
            <a:ext cx="11680484" cy="65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4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4" y="290945"/>
            <a:ext cx="11816450" cy="63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0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547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Кластерная технология позволяет составить бесчисленное множество вариантов комплексов</a:t>
            </a:r>
            <a:endParaRPr lang="ru-RU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057827"/>
            <a:ext cx="10058400" cy="521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58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9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14500"/>
            <a:ext cx="4572000" cy="3429000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92783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3429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572000" cy="3429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3429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429000"/>
            <a:ext cx="4572000" cy="342900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714500"/>
            <a:ext cx="4572000" cy="3429000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41212085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365</Words>
  <Application>Microsoft Office PowerPoint</Application>
  <PresentationFormat>Широкоэкранный</PresentationFormat>
  <Paragraphs>38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Comic Sans MS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Админ</dc:creator>
  <cp:lastModifiedBy>Админ</cp:lastModifiedBy>
  <cp:revision>44</cp:revision>
  <dcterms:created xsi:type="dcterms:W3CDTF">2015-09-08T16:12:25Z</dcterms:created>
  <dcterms:modified xsi:type="dcterms:W3CDTF">2015-09-11T17:14:06Z</dcterms:modified>
</cp:coreProperties>
</file>